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79" r:id="rId6"/>
    <p:sldId id="281" r:id="rId7"/>
    <p:sldId id="270" r:id="rId8"/>
    <p:sldId id="258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8B97"/>
    <a:srgbClr val="CCCC00"/>
    <a:srgbClr val="035C51"/>
    <a:srgbClr val="F11B27"/>
    <a:srgbClr val="F01C28"/>
    <a:srgbClr val="9D0B0C"/>
    <a:srgbClr val="790029"/>
    <a:srgbClr val="7A012A"/>
    <a:srgbClr val="9E090F"/>
    <a:srgbClr val="E3C79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10-01-2017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035C51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Rebola a bola</a:t>
            </a:r>
            <a:endParaRPr lang="pt-PT" sz="85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06132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035C51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035C51"/>
              </a:solidFill>
              <a:cs typeface="Aharoni" panose="02010803020104030203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-21546" y="282749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 flipV="1">
            <a:off x="130847" y="2979895"/>
            <a:ext cx="12191998" cy="105727"/>
          </a:xfrm>
          <a:prstGeom prst="line">
            <a:avLst/>
          </a:prstGeom>
          <a:ln w="76200">
            <a:solidFill>
              <a:srgbClr val="F01C2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 flipV="1">
            <a:off x="-37962" y="312057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44153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Rebola a bola</a:t>
            </a:r>
            <a:endParaRPr lang="pt-PT" sz="50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966463" y="1517463"/>
            <a:ext cx="3806904" cy="489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endParaRPr lang="pt-PT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Farinha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maizena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Água da torneira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 taça média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 copo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b="1" dirty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</p:txBody>
      </p:sp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68638" y="-197167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8761134" y="3984651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82" y="1688321"/>
            <a:ext cx="1057305" cy="167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6776"/>
          <a:stretch/>
        </p:blipFill>
        <p:spPr bwMode="auto">
          <a:xfrm>
            <a:off x="8506537" y="1054199"/>
            <a:ext cx="1390497" cy="262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071" y="3002493"/>
            <a:ext cx="2423568" cy="180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395525" y="1634872"/>
            <a:ext cx="8609611" cy="30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Deita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para a taça meio copo de água da torneira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Junta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farinha, até ficar uma papa.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6842" y="3178884"/>
            <a:ext cx="3556747" cy="2347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961168" y="5526337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2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08168" y="1312548"/>
            <a:ext cx="6191879" cy="451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Pega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num bocado da papa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e rola-a  entre as mãos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Pede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 um amigo que faça o mesmo e que te mostre a bola que aparece, abrindo as mãos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O que observas?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1026" name="Picture 2" descr="Resultado de imagem para enrolar bolas de farinh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04" y="1775011"/>
            <a:ext cx="4260909" cy="27476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8237641" y="4693199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Arial" pitchFamily="34" charset="0"/>
                <a:cs typeface="Arial" pitchFamily="34" charset="0"/>
              </a:rPr>
              <a:t>Figura </a:t>
            </a:r>
            <a:r>
              <a:rPr lang="pt-PT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17928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41000" y="1067314"/>
            <a:ext cx="963596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b="1" dirty="0" smtClean="0">
              <a:solidFill>
                <a:srgbClr val="035C51"/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rolares a papa entre as tuas aparece uma bola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mesmo acontece ao teu amigo, mas quando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ele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abre as mãos a bola desfaz-se,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ficando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apenas a papa.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01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35C5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96248" y="1250563"/>
            <a:ext cx="97017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Explicação </a:t>
            </a:r>
          </a:p>
          <a:p>
            <a:r>
              <a:rPr lang="pt-PT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Porque achas que isto acontece?</a:t>
            </a:r>
          </a:p>
          <a:p>
            <a:endParaRPr lang="pt-PT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Há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materiais que não se misturam na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água. 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farinha maizena é um desses materiais.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água mantém unida a farinha, formando uma papa. Quando rolas essa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papa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entre as tuas mãos, ela é comprimida por todos os lados e parece seca, formando uma bola.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abrires as mãos ficas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de novo com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 papa.</a:t>
            </a:r>
          </a:p>
        </p:txBody>
      </p:sp>
    </p:spTree>
    <p:extLst>
      <p:ext uri="{BB962C8B-B14F-4D97-AF65-F5344CB8AC3E}">
        <p14:creationId xmlns="" xmlns:p14="http://schemas.microsoft.com/office/powerpoint/2010/main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Rebola a bola</a:t>
            </a:r>
            <a:endParaRPr lang="pt-PT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Isabel Bernardo e Sílvia Fernandes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 causa das coisas. Pequenos conhecimentos de ciência para meninos curiosos. N.º 15.</a:t>
            </a:r>
            <a:endParaRPr lang="pt-PT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20941" y="4920378"/>
            <a:ext cx="9481212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Rebola a bola </a:t>
            </a:r>
            <a:r>
              <a:rPr lang="pt-P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464653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328</Words>
  <Application>Microsoft Office PowerPoint</Application>
  <PresentationFormat>Personalizados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97</cp:revision>
  <dcterms:created xsi:type="dcterms:W3CDTF">2015-05-25T16:58:00Z</dcterms:created>
  <dcterms:modified xsi:type="dcterms:W3CDTF">2017-01-10T11:41:09Z</dcterms:modified>
</cp:coreProperties>
</file>