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82" r:id="rId6"/>
    <p:sldId id="283" r:id="rId7"/>
    <p:sldId id="281" r:id="rId8"/>
    <p:sldId id="270" r:id="rId9"/>
    <p:sldId id="258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B0C"/>
    <a:srgbClr val="638B97"/>
    <a:srgbClr val="CCCC00"/>
    <a:srgbClr val="035C51"/>
    <a:srgbClr val="F11B27"/>
    <a:srgbClr val="F01C28"/>
    <a:srgbClr val="790029"/>
    <a:srgbClr val="7A012A"/>
    <a:srgbClr val="9E090F"/>
    <a:srgbClr val="E3C7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863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821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016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046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8378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5572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638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3934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822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683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04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B26-BB6F-4330-912A-497AFAC186A4}" type="datetimeFigureOut">
              <a:rPr lang="pt-PT" smtClean="0"/>
              <a:pPr/>
              <a:t>13-01-2017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091E-5A93-43C4-8516-B23098291BF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818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85" y="5049862"/>
            <a:ext cx="1219199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PT" sz="4500" dirty="0">
                <a:solidFill>
                  <a:srgbClr val="035C5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pt-PT" sz="4500" dirty="0" smtClean="0">
                <a:solidFill>
                  <a:srgbClr val="035C5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causa das coisas</a:t>
            </a:r>
          </a:p>
          <a:p>
            <a:pPr algn="ctr">
              <a:lnSpc>
                <a:spcPts val="4000"/>
              </a:lnSpc>
            </a:pPr>
            <a:r>
              <a:rPr lang="pt-PT" sz="2600" b="1" spc="140" dirty="0">
                <a:solidFill>
                  <a:srgbClr val="035C5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p</a:t>
            </a:r>
            <a:r>
              <a:rPr lang="pt-PT" sz="2600" b="1" spc="140" dirty="0" smtClean="0">
                <a:solidFill>
                  <a:srgbClr val="035C5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equenos conhecimentos de ciência para meninos curiosos</a:t>
            </a:r>
            <a:endParaRPr lang="pt-PT" sz="2600" b="1" spc="140" dirty="0">
              <a:solidFill>
                <a:srgbClr val="035C5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-1684" y="1556809"/>
            <a:ext cx="121919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500" b="1" dirty="0" smtClean="0">
                <a:solidFill>
                  <a:srgbClr val="F11B27"/>
                </a:solidFill>
                <a:latin typeface="Bradley Hand ITC" panose="03070402050302030203" pitchFamily="66" charset="0"/>
              </a:rPr>
              <a:t>Quente ou frio</a:t>
            </a:r>
            <a:endParaRPr lang="pt-PT" sz="8500" b="1" dirty="0">
              <a:solidFill>
                <a:srgbClr val="F11B2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806132"/>
            <a:ext cx="122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35C51"/>
                </a:solidFill>
                <a:cs typeface="Aharoni" panose="02010803020104030203"/>
              </a:rPr>
              <a:t>SENTIDOS</a:t>
            </a:r>
            <a:endParaRPr lang="pt-PT" sz="2800" b="1" dirty="0">
              <a:solidFill>
                <a:srgbClr val="035C51"/>
              </a:solidFill>
              <a:cs typeface="Aharoni" panose="02010803020104030203"/>
            </a:endParaRPr>
          </a:p>
        </p:txBody>
      </p:sp>
      <p:cxnSp>
        <p:nvCxnSpPr>
          <p:cNvPr id="6" name="Conexão reta 5"/>
          <p:cNvCxnSpPr/>
          <p:nvPr/>
        </p:nvCxnSpPr>
        <p:spPr>
          <a:xfrm flipV="1">
            <a:off x="-21546" y="2827495"/>
            <a:ext cx="12191998" cy="105727"/>
          </a:xfrm>
          <a:prstGeom prst="line">
            <a:avLst/>
          </a:prstGeom>
          <a:ln w="76200">
            <a:solidFill>
              <a:srgbClr val="035C5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/>
          <p:cNvCxnSpPr/>
          <p:nvPr/>
        </p:nvCxnSpPr>
        <p:spPr>
          <a:xfrm flipV="1">
            <a:off x="130847" y="2979895"/>
            <a:ext cx="12191998" cy="105727"/>
          </a:xfrm>
          <a:prstGeom prst="line">
            <a:avLst/>
          </a:prstGeom>
          <a:ln w="76200">
            <a:solidFill>
              <a:srgbClr val="F01C2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/>
          <p:cNvCxnSpPr/>
          <p:nvPr/>
        </p:nvCxnSpPr>
        <p:spPr>
          <a:xfrm flipV="1">
            <a:off x="-37962" y="3120575"/>
            <a:ext cx="12191998" cy="105727"/>
          </a:xfrm>
          <a:prstGeom prst="line">
            <a:avLst/>
          </a:prstGeom>
          <a:ln w="76200">
            <a:solidFill>
              <a:srgbClr val="035C5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8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44153" y="2200814"/>
            <a:ext cx="7740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5000" b="1" dirty="0" smtClean="0">
                <a:solidFill>
                  <a:srgbClr val="F11B27"/>
                </a:solidFill>
                <a:latin typeface="Bradley Hand ITC" panose="03070402050302030203" pitchFamily="66" charset="0"/>
              </a:rPr>
              <a:t>Quente ou frio</a:t>
            </a:r>
            <a:endParaRPr lang="pt-PT" sz="5000" b="1" dirty="0">
              <a:solidFill>
                <a:srgbClr val="F11B27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15759" y="2925394"/>
            <a:ext cx="744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rgbClr val="9D0B0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SENTIDOS</a:t>
            </a:r>
            <a:endParaRPr lang="pt-PT" sz="2400" b="1" dirty="0">
              <a:solidFill>
                <a:srgbClr val="9D0B0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Conexão reta 5"/>
          <p:cNvCxnSpPr/>
          <p:nvPr/>
        </p:nvCxnSpPr>
        <p:spPr>
          <a:xfrm flipV="1">
            <a:off x="4303059" y="2893311"/>
            <a:ext cx="6963921" cy="32083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736" y="6045641"/>
            <a:ext cx="2180493" cy="5184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555" y="5899842"/>
            <a:ext cx="1215453" cy="7245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759" y="5650182"/>
            <a:ext cx="2922771" cy="97425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9130" y="6045642"/>
            <a:ext cx="1555407" cy="5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8107" y="1393436"/>
            <a:ext cx="5478942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Material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3 copos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água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quente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água morna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água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fria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orantes alimentares (se tiveres)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endParaRPr lang="pt-PT" sz="2400" b="1" dirty="0">
              <a:solidFill>
                <a:schemeClr val="tx1">
                  <a:lumMod val="65000"/>
                  <a:lumOff val="35000"/>
                </a:schemeClr>
              </a:solidFill>
              <a:latin typeface="Aharoni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endParaRPr lang="pt-PT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haroni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endParaRPr lang="pt-PT" sz="2400" b="1" dirty="0">
              <a:solidFill>
                <a:schemeClr val="tx1">
                  <a:lumMod val="65000"/>
                  <a:lumOff val="35000"/>
                </a:schemeClr>
              </a:solidFill>
              <a:latin typeface="Aharoni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  <a:latin typeface="Aharoni"/>
            </a:endParaRPr>
          </a:p>
        </p:txBody>
      </p:sp>
      <p:sp>
        <p:nvSpPr>
          <p:cNvPr id="2" name="AutoShape 6" descr="data:image/jpeg;base64,/9j/4AAQSkZJRgABAQAAAQABAAD/2wCEAAkGBxEQEBAQDw0QDg0QDw4PDg8PDhAPDw8NFBEWFhQRFBYYHCggGBolGxQUITEhJSkrLi4wFx8zODMsNygtOisBCgoKDAwNDgwMDyscHxkrLCsrKysrKysrKysrKysrKysrKysrKysrKysrKysrKysrKysrKysrKysrKysrKysrK//AABEIAOEA4QMBIgACEQEDEQH/xAAcAAEAAQUBAQAAAAAAAAAAAAAAAwECBAUGBwj/xABMEAACAQIBBgcKCQkJAQAAAAAAAQIDEQQFBhIhMVETFUFxkbLRFCIyUoGTlKHB0gczVGFygpKx8CRCQ1Njg6KzwhY0RGJzdOHi8SP/xAAVAQEBAAAAAAAAAAAAAAAAAAAAAf/EABQRAQAAAAAAAAAAAAAAAAAAAAD/2gAMAwEAAhEDEQA/APcQAAAAAAAAAAAAAAAAAAAAAAAAAAAAAAAAAAAAAAAAAAAAAAAAAAAAAAAAAAAAAAAAAAAAAAAAAAAAAAAAAAAAAAAAAAAAAAAAAAAAAAAAAAAAAAAAAAAAAAAAAAAAAAAAAAAAAAAAAAAAAAAAAAAAAAAAAAAAAAAAAAAAAAAARYjERprSnJRW93MdZUpPY5vmo1X/AEgZoMPjKn+08xW90rxjT3VfR6/ugZYMLjOnuq+jV/dHGlPdV9Gr+6BmgweNae6r6NX90ca0/wBr6NX90DOBg8aU91X0bEe4ONKe6r6NX90DOBhcZ0/Fq+j1/dKcaU/FrejV/dAzgYXGcPFrejV/dHGdP9p6PX90DNBhPKtJcs1z0K3ukuExlOqm6c1NLU7XVn5eZgZAAAAAAAAAAAAAAAAAAA1uXH3i+t1WMM9S18iGXfAXPLqsYbYuZAZcGSSZHAvkBZcX/FwUAX/Fx+NoADp6Rf8AFwAK3BQICRIjkSEUgIa2wx8jeHU5l1mT1thDkf4ypzLrMDbAAAAAAAAAAAAAAAAAADWZd8Bc7+4YbYuZDL3xa539xTC7F5AMymSSI4F8gLACgAAAVBQAVCKFUBIRSJCKQEFfYQ5G8OpzLrMlrPURZD8Kp5OtIDbgAAAAAAAAAAAAAAAAADV5wfFrnfVZTC7FzIZxO1G/0uqy3C7FzIDOgSTIoEkmBYGUAAFABUAACqKFUBeRSJLkUmBj13qI8gvXU8nWmXYh6iPNx/G/V61QDdAAAAAAAAAAAAAAAAAADT50yth5vdGo+inJluDepcxTO9/ktT6FX+TMiybO8IPfFP1FG0pkkiGmyWTIKFAUAqClxcCoKXFwKlUW3KoC9kMiSTIJsDHxT1Eea7uqj+j1plmPnaL5mUzMlelJ79D1xv7QOhAAAAAAAAAAAAAAAAAAGlztV8O142nHppTRps1cXwmFoTv4VKm3z6KujaZ61dDCubeiozUm7pWSjLlZyeZeIUYTo6V+Cq1Ix16tBvShb6solHdUpE0mYVCoZDmQXXDZFpByAvuVuRaQ0gJbi5FpFdICS5VMi0i6DAkmzHnIuqyMecgNZl7EaNKo72tCT9RlZj/E1PmqKP2YRRoc68WoUm9t5R1X5L3a6Ebv4PZ6WE0rJaU72V7eBHeUdOACAAAAAAAAAAAAAAAADnc/dHuGrpW0F4WlrVrM83zdylRp1koztwkVFR230Vda9+trk2I9Lz4p6WBrR1K6SvJXS+dnk9TAyTitGFSUHpSUaM4OMYv54K75wPS8Jjlq1ozZYpb10o86yPWqVK3B6clJt2jKcWrbdSjqR0WKyWnqc6stG+k4XSW/W2lYqOg7sj4y6UO7I+MulHHdwUuSdb5//pL2dpcsnU7NaVRt7p1Lrm74DsO61vXSO6lvXScTPI8eSpilzVpL2lvEm6ri/PMDue6Vv9ZVYhbzh45FfJWxXnmXwyVJbcRilzzk/wCpAdvGsZEJpK7OLoZMnyYyrfc41W/VJm1w+Qa+14ipJbnOdPrU7hW3rYgw6uLS/wDTGlgKkWrupblaqQqauZxRdWxyw8Y8NDhKUlLW6d9FxV2pKytdbPbtCORz4yhKEVwT72S75twvHXazbV9+z2na/BvNywMJSbbbW13dtCJwmUs5KdSnUhGnPDXvapKlhsRGULWUHLXKOxa9b+c7z4OJN4GDk7u66kQrqAAQAAAAAAAAAAAAAAAAaLPeF8BiFvjHlS/OW/UeM0sBGq0qledrJypuo4Q28iitfLs6T2fPZfkGI+gtrt+cj5pqYJ6KtDVbWttgPRMDkt0JKVCjh4JWfCU6sqk2r7XJxbT8ptq+Vqq79+E/zoV4xbtqtd2ueY5ApS7oo2unwtNLbs0lqPdI4WDWunB88IlRzOGyrpPvo2l/nq0ZPrs2Kx0ba9nzSi16mblZMoS1yoUm9/Bxv9xesiYZ7cNT+yBoXlOktrivrW9pTjej48POf8nQrN7CP/C0/Imiv9msG/8ADQ6Z9pFc9xvR8eHnP+xcss0fHpv60X7Tf/2YwfyaH2p9pR5s4P5NDpn2gaelnDQj+kjF741JR6shWzrpL9LNvktpy9fabniDCrZhodDf3jirDrZh6S/dx7Co0kM4IzWutHRs/Cj365kltMDKdV4hyiqbxdKWuUeCtBzvtTcotJbrPWdBiMLThrhThFrY1BI8IytlzFOtiI911+DjiMRGMVVkoqMaslFJLZqA9GjkbD2/KcLwChFtLuiVac5JalGm3eN/nlqO7+DpJYJKMdGKm7RaSstCOrVq6D5/yLiak5NTq1JrV4dSc9/jM9++Dl/ka+kupFewK6oAEAAAAAAAAAAAAAAAAHO/CAm8n4hLa4ta9mxv2HzXUTjZbNS2N7j6ny5gFiKFSj461c6d7ezynhuc+Y2JpNuFGpKP+m3/ABK6YHO5r1n3Xh7vU69Lb9NHvFHWkeAUcDiKFWE+DcJQnGa07xWlGSavy21Hr+TM56DjHTqQhJpNxc496+VFR1UIk0Imrw+W8NLZXg/LczaeU6H66PQyKzoxJFExoZRo/rF0S7CRY+l4/qfYBLolHEjePpeP/DLsLJZSorbU9T7AL5RIpRI55WoL9J6mY1TLlDkm29yQFmNhqZ845V/vGJ/3WK/nzPeMsZwxjCTp0pTml3qbhFOXJe8lqvY8YWbmLqSk+BcnKUpSlwlFXk3dvw3y3KiHIEbzfk9p9BfBzBrCa966bX9qPOM08xcSmr4fwneVSUo6CXOnb7z2XJGAWHpRpp3trlLZpSe125FyJbkgrNABAAAAAAAAAAAAAAAAAAAFsoJ7Unzq5G8LTe2nB88IkwAxngKP6il5uHYUeTqHyel5qHYZQAxXk2h8no+ah2FryVh/k1DzNPsMwAYXFOG+S0PM0+wuWTKC2YaiualDsMsAY6wFFbKFJfu49hd3JT/VQ+xHsJgBEsNTWynBfUiXxppbIpcySLg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889125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7241019" y="3352673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1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196573" y="2177632"/>
            <a:ext cx="3908166" cy="758521"/>
            <a:chOff x="7196573" y="2177632"/>
            <a:chExt cx="3908166" cy="75852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313" y="2206625"/>
              <a:ext cx="1196426" cy="72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573" y="2177632"/>
              <a:ext cx="1196426" cy="72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962" y="2177632"/>
              <a:ext cx="1195388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2999" y="3250585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5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0032" y="1110437"/>
            <a:ext cx="9657956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Recomenda-se que faças esta experiência com a supervisão de um adulto.</a:t>
            </a:r>
            <a:endParaRPr lang="pt-PT" sz="2400" smtClean="0">
              <a:latin typeface="Arial" pitchFamily="34" charset="0"/>
              <a:cs typeface="Arial" pitchFamily="34" charset="0"/>
            </a:endParaRPr>
          </a:p>
          <a:p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2400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Procedimento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Deita água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quente no copo da esquerda, água morna no copo do meio e água fria no copo da direita.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3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0032" y="1110437"/>
            <a:ext cx="6875812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endParaRPr lang="pt-PT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Coloca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um dos dedos da mão esquerda no copo da esquerda.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mesmo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tempo,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coloca um dos dedos da mão direita no copo da direita. </a:t>
            </a: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59080" y="4169317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PT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16121" y="1429499"/>
            <a:ext cx="3299362" cy="27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0032" y="1110437"/>
            <a:ext cx="4964933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Procedimento</a:t>
            </a:r>
          </a:p>
          <a:p>
            <a:endParaRPr lang="pt-PT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Deixa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passar um minuto 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passa, depois,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os dois dedos molhados para o copo do meio.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</a:pP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haron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09347" y="5038047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Figura 3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347" y="1379810"/>
            <a:ext cx="4629159" cy="35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9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1000" y="1067314"/>
            <a:ext cx="95821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dirty="0" smtClean="0">
              <a:solidFill>
                <a:srgbClr val="035C51"/>
              </a:solidFill>
              <a:latin typeface="Aharoni"/>
            </a:endParaRPr>
          </a:p>
          <a:p>
            <a:pPr algn="just">
              <a:spcBef>
                <a:spcPts val="1200"/>
              </a:spcBef>
            </a:pPr>
            <a:r>
              <a:rPr lang="pt-PT" sz="2400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Observação</a:t>
            </a:r>
          </a:p>
          <a:p>
            <a:pPr algn="just">
              <a:spcBef>
                <a:spcPts val="1200"/>
              </a:spcBef>
            </a:pPr>
            <a:endParaRPr lang="pt-PT" sz="2400" dirty="0" smtClean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água parece mais quente para um dos dedos e mais fria para o outro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001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/>
          <p:cNvSpPr/>
          <p:nvPr/>
        </p:nvSpPr>
        <p:spPr>
          <a:xfrm>
            <a:off x="0" y="5759116"/>
            <a:ext cx="12192000" cy="109888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35C5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8758" y="6096000"/>
            <a:ext cx="63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 causa das coisas</a:t>
            </a:r>
          </a:p>
          <a:p>
            <a:r>
              <a:rPr lang="pt-PT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Pequenos conhecimentos de ciência para meninos curiosos</a:t>
            </a:r>
            <a:endParaRPr lang="pt-P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44165" y="578211"/>
            <a:ext cx="98227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smtClean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400" b="1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Explicação</a:t>
            </a:r>
            <a:endParaRPr lang="pt-PT" sz="2400" b="1" dirty="0" smtClean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400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Porque achas que isto acontece?</a:t>
            </a:r>
          </a:p>
          <a:p>
            <a:endParaRPr lang="pt-PT" sz="2400" b="1" dirty="0" smtClean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final da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experiência,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os dois dedos estão dentro de água morna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Não é isso que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sentes,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porque os teus dedos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estiveram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dentro de água a temperaturas diferentes.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Deste modo consegues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enganar o teu cérebro.</a:t>
            </a:r>
          </a:p>
        </p:txBody>
      </p:sp>
    </p:spTree>
    <p:extLst>
      <p:ext uri="{BB962C8B-B14F-4D97-AF65-F5344CB8AC3E}">
        <p14:creationId xmlns:p14="http://schemas.microsoft.com/office/powerpoint/2010/main" xmlns="" val="17458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5082" y="698126"/>
            <a:ext cx="1017942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Ficha técnica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Titulo: </a:t>
            </a:r>
            <a:r>
              <a:rPr lang="pt-PT" i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Quente ou frio</a:t>
            </a:r>
            <a:endParaRPr lang="pt-PT" b="1" dirty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Protocolo científico: 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Ana Pimentel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Voz: 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Alexandra Caldeira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Edição áudio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: Isabel Bernardo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Design e edição vídeo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: Isabel Bernardo e Sílvia Fernandes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Tema: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 Sentidos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Série: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 A causa das coisas. Pequenos conhecimentos de ciência para meninos curiosos. N.º 16.</a:t>
            </a:r>
            <a:endParaRPr lang="pt-PT" dirty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Edição</a:t>
            </a:r>
            <a:r>
              <a:rPr lang="pt-PT" dirty="0" smtClean="0">
                <a:solidFill>
                  <a:srgbClr val="9D0B0C"/>
                </a:solidFill>
                <a:latin typeface="Arial" pitchFamily="34" charset="0"/>
                <a:cs typeface="Arial" pitchFamily="34" charset="0"/>
              </a:rPr>
              <a:t>: Serviço das Bibliotecas Escolares, 2015 e 2016</a:t>
            </a:r>
            <a:endParaRPr lang="pt-PT" dirty="0">
              <a:solidFill>
                <a:srgbClr val="9D0B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0941" y="4920378"/>
            <a:ext cx="968291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endParaRPr lang="pt-PT" sz="105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Qeunte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ou frio </a:t>
            </a:r>
            <a:r>
              <a:rPr lang="pt-P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Creative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Atribuição-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NãoComercial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SemDerivações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4.0 Internacional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624" y="4773534"/>
            <a:ext cx="841376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64653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79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331</Words>
  <Application>Microsoft Office PowerPoint</Application>
  <PresentationFormat>Personalizados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Bernardo</dc:creator>
  <cp:lastModifiedBy>Silvia</cp:lastModifiedBy>
  <cp:revision>108</cp:revision>
  <dcterms:created xsi:type="dcterms:W3CDTF">2015-05-25T16:58:00Z</dcterms:created>
  <dcterms:modified xsi:type="dcterms:W3CDTF">2017-01-13T09:53:54Z</dcterms:modified>
</cp:coreProperties>
</file>