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79" r:id="rId6"/>
    <p:sldId id="281" r:id="rId7"/>
    <p:sldId id="270" r:id="rId8"/>
    <p:sldId id="278" r:id="rId9"/>
    <p:sldId id="258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FF00"/>
    <a:srgbClr val="035C51"/>
    <a:srgbClr val="F11B27"/>
    <a:srgbClr val="F01C28"/>
    <a:srgbClr val="9D0B0C"/>
    <a:srgbClr val="638B97"/>
    <a:srgbClr val="790029"/>
    <a:srgbClr val="7A012A"/>
    <a:srgbClr val="9E090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29-11-2016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035C51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Mapa na língua</a:t>
            </a:r>
            <a:endParaRPr lang="pt-PT" sz="85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06132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035C51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035C51"/>
              </a:solidFill>
              <a:cs typeface="Aharoni" panose="02010803020104030203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-21546" y="282749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 flipV="1">
            <a:off x="130847" y="2979895"/>
            <a:ext cx="12191998" cy="105727"/>
          </a:xfrm>
          <a:prstGeom prst="line">
            <a:avLst/>
          </a:prstGeom>
          <a:ln w="76200">
            <a:solidFill>
              <a:srgbClr val="F01C2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 flipV="1">
            <a:off x="-37962" y="312057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44153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Mapa na língua</a:t>
            </a:r>
            <a:endParaRPr lang="pt-PT" sz="50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chemeClr val="accent4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266417" y="1217382"/>
            <a:ext cx="3806904" cy="4680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Açúcar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Sal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Sumo de limão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Sumo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de laranja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Vinagre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Café 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</p:txBody>
      </p:sp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8891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6834250" y="5052697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9092" y="2825187"/>
            <a:ext cx="10858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4332" y="1667402"/>
            <a:ext cx="1134036" cy="1005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7055" y="3907062"/>
            <a:ext cx="1494555" cy="111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0869" y="1697412"/>
            <a:ext cx="1127775" cy="112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829" y="2708668"/>
            <a:ext cx="1015445" cy="81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4490" y="3089765"/>
            <a:ext cx="1152181" cy="86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53271" y="1607978"/>
            <a:ext cx="10085457" cy="3129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Começa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por colocar na boca um pouquinho de açúcar.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Saboreando-o, identifica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 zona da tua língua que te permite descobrir que é doce.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08167" y="1538179"/>
            <a:ext cx="90964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Repete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o procedimento com os outros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materiais que escolheste para testar os vários gostos. 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Lembra-te de descobrir as zonas de gosto da tua língua.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8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356045" y="1204859"/>
            <a:ext cx="98856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b="1" dirty="0" smtClean="0">
              <a:solidFill>
                <a:srgbClr val="035C51"/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Cada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parte da tua língua dá-te a informação de um gosto.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provares materiais diferentes que tenham o mesmo gosto, eles atuam na mesma parte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língua.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01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35C5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40754" y="638096"/>
            <a:ext cx="7007467" cy="58272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Explicação</a:t>
            </a:r>
          </a:p>
          <a:p>
            <a:r>
              <a:rPr lang="pt-PT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Porque achas que isto acontece?</a:t>
            </a:r>
          </a:p>
          <a:p>
            <a:endParaRPr lang="pt-PT" sz="2400" b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tua língua pode detetar quatro sabores básicos: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amargo, doce, salgado 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ácido.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Diferentes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partes da língua saboreiam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gostos diferentes. </a:t>
            </a: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algumas pessoas essas zonas do gosto podem estar sobrepostas.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Compara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o mapa da tua língua com o mapa da língua do monstro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figura.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7" name="Picture 1" descr="G:\Biblioteca\Sentidos\Paladar\Mapa na língu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0199" y="712370"/>
            <a:ext cx="3681848" cy="462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8634636" y="536218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2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26141" y="2094905"/>
            <a:ext cx="910090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Sugestão </a:t>
            </a:r>
            <a:r>
              <a:rPr lang="pt-PT" sz="24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PT" sz="24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outras experiências</a:t>
            </a:r>
            <a:endParaRPr lang="pt-PT" sz="2400" b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Repete esta experiência com os alimentos que mais gostas.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Que tipo ou tipos de gosto preferes?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Mapa na língua</a:t>
            </a:r>
            <a:endParaRPr lang="pt-PT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Isabel Bernardo e Sílvia Fernandes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causa das coisas. Pequenos conhecimentos de ciência para meninos curiosos. N.º 13.</a:t>
            </a:r>
            <a:endParaRPr lang="pt-PT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20941" y="4920378"/>
            <a:ext cx="9669471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Propagação do som </a:t>
            </a:r>
            <a:r>
              <a:rPr lang="pt-P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464653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342</Words>
  <Application>Microsoft Office PowerPoint</Application>
  <PresentationFormat>Personalizados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96</cp:revision>
  <dcterms:created xsi:type="dcterms:W3CDTF">2015-05-25T16:58:00Z</dcterms:created>
  <dcterms:modified xsi:type="dcterms:W3CDTF">2016-11-29T14:53:46Z</dcterms:modified>
</cp:coreProperties>
</file>